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8462" autoAdjust="0"/>
  </p:normalViewPr>
  <p:slideViewPr>
    <p:cSldViewPr>
      <p:cViewPr varScale="1">
        <p:scale>
          <a:sx n="106" d="100"/>
          <a:sy n="106" d="100"/>
        </p:scale>
        <p:origin x="-12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2013-7-9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2013-7-9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11560" y="1484784"/>
            <a:ext cx="7772400" cy="3240360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zh-CN" altLang="en-US" sz="6000" b="1" dirty="0">
                <a:latin typeface="微软雅黑" pitchFamily="34" charset="-122"/>
                <a:ea typeface="微软雅黑" pitchFamily="34" charset="-122"/>
              </a:rPr>
              <a:t>乐活</a:t>
            </a:r>
            <a:r>
              <a:rPr lang="en-US" altLang="zh-CN" sz="6000" b="1" dirty="0" smtClean="0">
                <a:latin typeface="微软雅黑" pitchFamily="34" charset="-122"/>
                <a:ea typeface="微软雅黑" pitchFamily="34" charset="-122"/>
              </a:rPr>
              <a:t>App</a:t>
            </a:r>
            <a:r>
              <a:rPr lang="zh-CN" altLang="en-US" sz="6000" b="1" dirty="0" smtClean="0">
                <a:latin typeface="微软雅黑" pitchFamily="34" charset="-122"/>
                <a:ea typeface="微软雅黑" pitchFamily="34" charset="-122"/>
              </a:rPr>
              <a:t>分析</a:t>
            </a:r>
            <a:r>
              <a:rPr lang="en-US" altLang="zh-CN" sz="6000" b="1" dirty="0" smtClean="0"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6000" b="1" dirty="0" smtClean="0"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2200" dirty="0" smtClean="0">
                <a:latin typeface="微软雅黑" pitchFamily="34" charset="-122"/>
                <a:ea typeface="微软雅黑" pitchFamily="34" charset="-122"/>
              </a:rPr>
              <a:t>（</a:t>
            </a:r>
            <a:r>
              <a:rPr lang="en-US" altLang="zh-CN" sz="2200" dirty="0" err="1" smtClean="0">
                <a:latin typeface="微软雅黑" pitchFamily="34" charset="-122"/>
                <a:ea typeface="微软雅黑" pitchFamily="34" charset="-122"/>
              </a:rPr>
              <a:t>AppStore</a:t>
            </a:r>
            <a:r>
              <a:rPr lang="zh-CN" altLang="en-US" sz="2200" dirty="0" smtClean="0">
                <a:latin typeface="微软雅黑" pitchFamily="34" charset="-122"/>
                <a:ea typeface="微软雅黑" pitchFamily="34" charset="-122"/>
              </a:rPr>
              <a:t>里叫“</a:t>
            </a:r>
            <a:r>
              <a:rPr lang="en-US" altLang="zh-CN" sz="2200" dirty="0" smtClean="0">
                <a:latin typeface="微软雅黑" pitchFamily="34" charset="-122"/>
                <a:ea typeface="微软雅黑" pitchFamily="34" charset="-122"/>
              </a:rPr>
              <a:t>LOHAS </a:t>
            </a:r>
            <a:r>
              <a:rPr lang="zh-CN" altLang="en-US" sz="2200" dirty="0" smtClean="0">
                <a:latin typeface="微软雅黑" pitchFamily="34" charset="-122"/>
                <a:ea typeface="微软雅黑" pitchFamily="34" charset="-122"/>
              </a:rPr>
              <a:t>乐活”）</a:t>
            </a:r>
            <a:endParaRPr lang="zh-CN" altLang="en-US" sz="2200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5873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>
          <a:xfrm>
            <a:off x="611560" y="260648"/>
            <a:ext cx="3888432" cy="5976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微博关注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9218" name="Picture 2" descr="C:\Documents and Settings\Administrator\桌面\20130608-银联\2013060812241000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693" y="279039"/>
            <a:ext cx="4175787" cy="6263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8214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>
          <a:xfrm>
            <a:off x="611560" y="260648"/>
            <a:ext cx="3888432" cy="5976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反馈意见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242" name="Picture 2" descr="C:\Documents and Settings\Administrator\桌面\20130608-银联\2013060812241000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16632"/>
            <a:ext cx="4391811" cy="6587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6955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>
          <a:xfrm>
            <a:off x="611560" y="260648"/>
            <a:ext cx="3888432" cy="5976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评价我们</a:t>
            </a:r>
          </a:p>
        </p:txBody>
      </p:sp>
      <p:pic>
        <p:nvPicPr>
          <p:cNvPr id="11266" name="Picture 2" descr="C:\Documents and Settings\Administrator\桌面\20130608-银联\2013060812241000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8688" y="116632"/>
            <a:ext cx="4367808" cy="6551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6061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>
          <a:xfrm>
            <a:off x="395536" y="116632"/>
            <a:ext cx="8280920" cy="6408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zh-CN" sz="1800" dirty="0" smtClean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800" dirty="0" smtClean="0">
                <a:latin typeface="微软雅黑" pitchFamily="34" charset="-122"/>
                <a:ea typeface="微软雅黑" pitchFamily="34" charset="-122"/>
              </a:rPr>
              <a:t>、视频播放</a:t>
            </a:r>
            <a:r>
              <a:rPr lang="en-US" altLang="zh-CN" sz="1800" dirty="0" smtClean="0">
                <a:latin typeface="微软雅黑" pitchFamily="34" charset="-122"/>
                <a:ea typeface="微软雅黑" pitchFamily="34" charset="-122"/>
              </a:rPr>
              <a:t>(</a:t>
            </a:r>
            <a:r>
              <a:rPr lang="zh-CN" altLang="en-US" sz="1800" dirty="0" smtClean="0">
                <a:latin typeface="微软雅黑" pitchFamily="34" charset="-122"/>
                <a:ea typeface="微软雅黑" pitchFamily="34" charset="-122"/>
              </a:rPr>
              <a:t>调用</a:t>
            </a:r>
            <a:r>
              <a:rPr lang="en-US" altLang="zh-CN" sz="1800" dirty="0" smtClean="0">
                <a:latin typeface="微软雅黑" pitchFamily="34" charset="-122"/>
                <a:ea typeface="微软雅黑" pitchFamily="34" charset="-122"/>
              </a:rPr>
              <a:t>)</a:t>
            </a:r>
            <a:endParaRPr lang="en-US" altLang="zh-CN" sz="1800" dirty="0"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dirty="0" smtClean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1800" dirty="0" smtClean="0">
                <a:latin typeface="微软雅黑" pitchFamily="34" charset="-122"/>
                <a:ea typeface="微软雅黑" pitchFamily="34" charset="-122"/>
              </a:rPr>
              <a:t>、插入第三方统计代码监测</a:t>
            </a:r>
            <a:endParaRPr lang="en-US" altLang="zh-CN" sz="1800" dirty="0" smtClean="0"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dirty="0" smtClean="0"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1800" dirty="0" smtClean="0">
                <a:latin typeface="微软雅黑" pitchFamily="34" charset="-122"/>
                <a:ea typeface="微软雅黑" pitchFamily="34" charset="-122"/>
              </a:rPr>
              <a:t>、页码、</a:t>
            </a:r>
            <a:r>
              <a:rPr lang="en-US" altLang="zh-CN" sz="1800" dirty="0" smtClean="0">
                <a:latin typeface="微软雅黑" pitchFamily="34" charset="-122"/>
                <a:ea typeface="微软雅黑" pitchFamily="34" charset="-122"/>
              </a:rPr>
              <a:t>ICON</a:t>
            </a:r>
            <a:r>
              <a:rPr lang="zh-CN" altLang="en-US" sz="1800" dirty="0" smtClean="0">
                <a:latin typeface="微软雅黑" pitchFamily="34" charset="-122"/>
                <a:ea typeface="微软雅黑" pitchFamily="34" charset="-122"/>
              </a:rPr>
              <a:t>帮助说明设计</a:t>
            </a:r>
            <a:endParaRPr lang="en-US" altLang="zh-CN" sz="1800" dirty="0" smtClean="0"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dirty="0" smtClean="0"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sz="1800" dirty="0" smtClean="0">
                <a:latin typeface="微软雅黑" pitchFamily="34" charset="-122"/>
                <a:ea typeface="微软雅黑" pitchFamily="34" charset="-122"/>
              </a:rPr>
              <a:t>、三种页面布局形式，见下。</a:t>
            </a:r>
            <a:endParaRPr lang="en-US" altLang="zh-CN" sz="1800" dirty="0" smtClean="0"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1800" dirty="0" smtClean="0"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1800" dirty="0" smtClean="0">
                <a:latin typeface="微软雅黑" pitchFamily="34" charset="-122"/>
                <a:ea typeface="微软雅黑" pitchFamily="34" charset="-122"/>
              </a:rPr>
              <a:t>、每期杂志的再编排数据录入</a:t>
            </a:r>
            <a:endParaRPr lang="zh-CN" altLang="en-US" sz="18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53" y="2870724"/>
            <a:ext cx="2592288" cy="3456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77853" y="6418203"/>
            <a:ext cx="247520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dirty="0" smtClean="0"/>
              <a:t>A</a:t>
            </a:r>
            <a:r>
              <a:rPr lang="zh-CN" altLang="en-US" sz="1500" dirty="0" smtClean="0"/>
              <a:t>、静态页面类型</a:t>
            </a:r>
            <a:endParaRPr lang="zh-CN" altLang="en-US" sz="1500" dirty="0"/>
          </a:p>
        </p:txBody>
      </p:sp>
      <p:sp>
        <p:nvSpPr>
          <p:cNvPr id="7" name="TextBox 6"/>
          <p:cNvSpPr txBox="1"/>
          <p:nvPr/>
        </p:nvSpPr>
        <p:spPr>
          <a:xfrm>
            <a:off x="3574197" y="6418203"/>
            <a:ext cx="170126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dirty="0" smtClean="0"/>
              <a:t>B</a:t>
            </a:r>
            <a:r>
              <a:rPr lang="zh-CN" altLang="en-US" sz="1500" dirty="0" smtClean="0"/>
              <a:t>、</a:t>
            </a:r>
            <a:r>
              <a:rPr lang="zh-CN" altLang="en-US" sz="1500" dirty="0"/>
              <a:t>图片</a:t>
            </a:r>
            <a:r>
              <a:rPr lang="zh-CN" altLang="en-US" sz="1500" dirty="0" smtClean="0"/>
              <a:t>可翻页</a:t>
            </a:r>
            <a:endParaRPr lang="zh-CN" altLang="en-US" sz="15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6091" y="2870723"/>
            <a:ext cx="2575790" cy="3582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6566600" y="6381811"/>
            <a:ext cx="170126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dirty="0" smtClean="0"/>
              <a:t>C</a:t>
            </a:r>
            <a:r>
              <a:rPr lang="zh-CN" altLang="en-US" sz="1500" dirty="0" smtClean="0"/>
              <a:t>、</a:t>
            </a:r>
            <a:r>
              <a:rPr lang="zh-CN" altLang="en-US" sz="1500" dirty="0"/>
              <a:t>图片</a:t>
            </a:r>
            <a:r>
              <a:rPr lang="zh-CN" altLang="en-US" sz="1500" dirty="0" smtClean="0"/>
              <a:t>可</a:t>
            </a:r>
            <a:r>
              <a:rPr lang="zh-CN" altLang="en-US" sz="1500" dirty="0"/>
              <a:t>点选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2469" y="3131735"/>
            <a:ext cx="2939151" cy="32673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矩形 11"/>
          <p:cNvSpPr/>
          <p:nvPr/>
        </p:nvSpPr>
        <p:spPr>
          <a:xfrm>
            <a:off x="3551077" y="6039076"/>
            <a:ext cx="1724382" cy="34225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7240106" y="5823052"/>
            <a:ext cx="1724382" cy="492747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694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6111" y="260648"/>
            <a:ext cx="403187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dirty="0" smtClean="0">
                <a:latin typeface="微软雅黑" pitchFamily="34" charset="-122"/>
                <a:ea typeface="微软雅黑" pitchFamily="34" charset="-122"/>
              </a:rPr>
              <a:t>关键节点和准备事宜：</a:t>
            </a:r>
            <a:endParaRPr lang="zh-CN" altLang="en-US" sz="3000" dirty="0"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1911697"/>
              </p:ext>
            </p:extLst>
          </p:nvPr>
        </p:nvGraphicFramePr>
        <p:xfrm>
          <a:off x="467544" y="908720"/>
          <a:ext cx="8136904" cy="58572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6144"/>
                <a:gridCol w="1440160"/>
                <a:gridCol w="1368152"/>
                <a:gridCol w="1872208"/>
                <a:gridCol w="2160240"/>
              </a:tblGrid>
              <a:tr h="86635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500" b="1" dirty="0" smtClean="0">
                          <a:latin typeface="微软雅黑" pitchFamily="34" charset="-122"/>
                          <a:ea typeface="微软雅黑" pitchFamily="34" charset="-122"/>
                        </a:rPr>
                        <a:t>时间点</a:t>
                      </a:r>
                      <a:endParaRPr lang="zh-CN" altLang="en-US" sz="1500" b="1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500" b="1" dirty="0" smtClean="0">
                          <a:latin typeface="微软雅黑" pitchFamily="34" charset="-122"/>
                          <a:ea typeface="微软雅黑" pitchFamily="34" charset="-122"/>
                        </a:rPr>
                        <a:t>乙方设计进度</a:t>
                      </a:r>
                      <a:endParaRPr lang="zh-CN" altLang="en-US" sz="1500" b="1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500" b="1" dirty="0" smtClean="0">
                          <a:latin typeface="微软雅黑" pitchFamily="34" charset="-122"/>
                          <a:ea typeface="微软雅黑" pitchFamily="34" charset="-122"/>
                        </a:rPr>
                        <a:t>乙方程序进度</a:t>
                      </a:r>
                      <a:endParaRPr lang="zh-CN" altLang="en-US" sz="1500" b="1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500" b="1" dirty="0" smtClean="0">
                          <a:latin typeface="微软雅黑" pitchFamily="34" charset="-122"/>
                          <a:ea typeface="微软雅黑" pitchFamily="34" charset="-122"/>
                        </a:rPr>
                        <a:t>乙方其它</a:t>
                      </a:r>
                      <a:endParaRPr lang="zh-CN" altLang="en-US" sz="1500" b="1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500" b="1" dirty="0" smtClean="0">
                          <a:latin typeface="微软雅黑" pitchFamily="34" charset="-122"/>
                          <a:ea typeface="微软雅黑" pitchFamily="34" charset="-122"/>
                        </a:rPr>
                        <a:t>甲方（银联）需配合</a:t>
                      </a:r>
                      <a:endParaRPr lang="zh-CN" altLang="en-US" sz="1500" b="1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</a:tr>
              <a:tr h="779710">
                <a:tc>
                  <a:txBody>
                    <a:bodyPr/>
                    <a:lstStyle/>
                    <a:p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2013-7-12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日前</a:t>
                      </a:r>
                      <a:endParaRPr lang="zh-CN" altLang="en-US" sz="1200" b="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1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、首页风格设计确定</a:t>
                      </a:r>
                      <a:endParaRPr lang="en-US" altLang="zh-CN" sz="1200" b="0" dirty="0" smtClean="0"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2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、内页基本都设计完</a:t>
                      </a:r>
                      <a:endParaRPr lang="zh-CN" altLang="en-US" sz="1200" b="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IOS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和</a:t>
                      </a:r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Web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端程序准备</a:t>
                      </a:r>
                      <a:endParaRPr lang="zh-CN" altLang="en-US" sz="1200" b="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1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、银联服务器</a:t>
                      </a:r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FTP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帐号开设好给到我们</a:t>
                      </a:r>
                      <a:endParaRPr lang="en-US" altLang="zh-CN" sz="1200" b="0" dirty="0" smtClean="0"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2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、苹果开发者帐号申请开始</a:t>
                      </a:r>
                      <a:endParaRPr lang="zh-CN" altLang="en-US" sz="1200" b="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1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、银联服务器</a:t>
                      </a:r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FTP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帐号开设好给到乙方：</a:t>
                      </a:r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ruby2.0</a:t>
                      </a:r>
                      <a:r>
                        <a:rPr lang="en-US" altLang="zh-CN" sz="1200" b="0" baseline="0" dirty="0" smtClean="0">
                          <a:latin typeface="微软雅黑" pitchFamily="34" charset="-122"/>
                          <a:ea typeface="微软雅黑" pitchFamily="34" charset="-122"/>
                        </a:rPr>
                        <a:t> rails 4.0 </a:t>
                      </a:r>
                      <a:r>
                        <a:rPr lang="en-US" altLang="zh-CN" sz="1200" b="0" baseline="0" dirty="0" err="1" smtClean="0">
                          <a:latin typeface="微软雅黑" pitchFamily="34" charset="-122"/>
                          <a:ea typeface="微软雅黑" pitchFamily="34" charset="-122"/>
                        </a:rPr>
                        <a:t>mysql,nginx</a:t>
                      </a:r>
                      <a:r>
                        <a:rPr lang="en-US" altLang="zh-CN" sz="1200" b="0" baseline="0" dirty="0" smtClean="0">
                          <a:latin typeface="微软雅黑" pitchFamily="34" charset="-122"/>
                          <a:ea typeface="微软雅黑" pitchFamily="34" charset="-122"/>
                        </a:rPr>
                        <a:t> ,</a:t>
                      </a:r>
                      <a:r>
                        <a:rPr lang="en-US" altLang="zh-CN" sz="1200" b="0" baseline="0" dirty="0" err="1" smtClean="0">
                          <a:latin typeface="微软雅黑" pitchFamily="34" charset="-122"/>
                          <a:ea typeface="微软雅黑" pitchFamily="34" charset="-122"/>
                        </a:rPr>
                        <a:t>ssh</a:t>
                      </a:r>
                      <a:r>
                        <a:rPr lang="en-US" altLang="zh-CN" sz="1200" b="0" baseline="0" smtClean="0">
                          <a:latin typeface="微软雅黑" pitchFamily="34" charset="-122"/>
                          <a:ea typeface="微软雅黑" pitchFamily="34" charset="-122"/>
                        </a:rPr>
                        <a:t> .</a:t>
                      </a:r>
                      <a:endParaRPr lang="en-US" altLang="zh-CN" sz="1200" b="0" smtClean="0"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r>
                        <a:rPr lang="en-US" altLang="zh-CN" sz="1200" b="0" smtClean="0">
                          <a:latin typeface="微软雅黑" pitchFamily="34" charset="-122"/>
                          <a:ea typeface="微软雅黑" pitchFamily="34" charset="-122"/>
                        </a:rPr>
                        <a:t>2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、苹果开发者帐号申请开始，等待通过</a:t>
                      </a:r>
                      <a:endParaRPr lang="zh-CN" altLang="en-US" sz="1200" b="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</a:tr>
              <a:tr h="779710">
                <a:tc>
                  <a:txBody>
                    <a:bodyPr/>
                    <a:lstStyle/>
                    <a:p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2013-7-19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日前</a:t>
                      </a:r>
                      <a:endParaRPr lang="zh-CN" altLang="en-US" sz="1200" b="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所有页面设计确定</a:t>
                      </a:r>
                      <a:endParaRPr lang="zh-CN" altLang="en-US" sz="1200" b="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IOS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和</a:t>
                      </a:r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Web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端程序具体开发实施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1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、裁剪成适合手机尺寸再编排，数据录入</a:t>
                      </a:r>
                      <a:endParaRPr lang="en-US" altLang="zh-CN" sz="1200" b="0" dirty="0" smtClean="0"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2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、内容策划和日历数据录入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给到杂志第一期内容</a:t>
                      </a:r>
                    </a:p>
                  </a:txBody>
                  <a:tcPr anchor="ctr"/>
                </a:tc>
              </a:tr>
              <a:tr h="779710">
                <a:tc>
                  <a:txBody>
                    <a:bodyPr/>
                    <a:lstStyle/>
                    <a:p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2013-7-26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日前</a:t>
                      </a:r>
                      <a:endParaRPr lang="zh-CN" altLang="en-US" sz="1200" b="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修改完善</a:t>
                      </a:r>
                    </a:p>
                    <a:p>
                      <a:endParaRPr lang="zh-CN" altLang="en-US" sz="1200" b="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IOS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和</a:t>
                      </a:r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Web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端程序具体开发实施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1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、裁剪成适合手机尺寸再编排，数据录入</a:t>
                      </a:r>
                      <a:endParaRPr lang="en-US" altLang="zh-CN" sz="1200" b="0" dirty="0" smtClean="0">
                        <a:latin typeface="微软雅黑" pitchFamily="34" charset="-122"/>
                        <a:ea typeface="微软雅黑" pitchFamily="34" charset="-122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2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、内容策划和日历数据录入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</a:tr>
              <a:tr h="779710">
                <a:tc>
                  <a:txBody>
                    <a:bodyPr/>
                    <a:lstStyle/>
                    <a:p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2013-8-2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日前</a:t>
                      </a:r>
                      <a:endParaRPr lang="zh-CN" altLang="en-US" sz="1200" b="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修改完善</a:t>
                      </a:r>
                    </a:p>
                    <a:p>
                      <a:endParaRPr lang="zh-CN" altLang="en-US" sz="1200" b="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前后台内部测试</a:t>
                      </a:r>
                      <a:endParaRPr lang="zh-CN" altLang="en-US" sz="1200" b="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sz="1200" b="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内部测试</a:t>
                      </a:r>
                      <a:endParaRPr lang="zh-CN" altLang="en-US" sz="1200" b="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</a:tr>
              <a:tr h="779710">
                <a:tc>
                  <a:txBody>
                    <a:bodyPr/>
                    <a:lstStyle/>
                    <a:p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2013-8-5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日前</a:t>
                      </a:r>
                      <a:endParaRPr lang="zh-CN" altLang="en-US" sz="1200" b="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修改完善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修改完善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b="0" dirty="0" smtClean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测试完成，提交审核，等待</a:t>
                      </a:r>
                      <a:endParaRPr lang="zh-CN" altLang="en-US" sz="1200" b="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</a:tr>
              <a:tr h="779710">
                <a:tc>
                  <a:txBody>
                    <a:bodyPr/>
                    <a:lstStyle/>
                    <a:p>
                      <a:r>
                        <a:rPr lang="en-US" altLang="zh-CN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2013-9-1</a:t>
                      </a:r>
                      <a:r>
                        <a:rPr lang="zh-CN" altLang="en-US" sz="1200" b="0" dirty="0" smtClean="0">
                          <a:latin typeface="微软雅黑" pitchFamily="34" charset="-122"/>
                          <a:ea typeface="微软雅黑" pitchFamily="34" charset="-122"/>
                        </a:rPr>
                        <a:t>日前</a:t>
                      </a:r>
                      <a:endParaRPr lang="zh-CN" altLang="en-US" sz="1200" b="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dirty="0" err="1" smtClean="0">
                          <a:solidFill>
                            <a:srgbClr val="FF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AppStore</a:t>
                      </a:r>
                      <a:r>
                        <a:rPr lang="zh-CN" altLang="en-US" sz="1200" b="0" dirty="0" smtClean="0">
                          <a:solidFill>
                            <a:srgbClr val="FF0000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上线发布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sz="1200" b="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sz="1200" b="0" dirty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b="0" dirty="0" smtClean="0"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0723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3888432" cy="5976664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App</a:t>
            </a:r>
            <a:r>
              <a:rPr lang="zh-CN" altLang="en-US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推送功能：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每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天或几天的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App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推送功能。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26" name="Picture 2" descr="C:\Documents and Settings\Administrator\桌面\20130608-银联\201306081014420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2027" y="188640"/>
            <a:ext cx="4224469" cy="6336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4154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3888432" cy="5976664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3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每日推荐</a:t>
            </a:r>
            <a:r>
              <a:rPr lang="zh-CN" altLang="en-US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内置日历系统，每天可通过后台系统设置一篇内容，如问答、测试、小知识等形式。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050" name="Picture 2" descr="C:\Documents and Settings\Administrator\桌面\20130608-银联\201306081224100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88640"/>
            <a:ext cx="4151784" cy="6227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8316416" y="4581128"/>
            <a:ext cx="720080" cy="7647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870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3888432" cy="5976664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且可以转载分享到外部。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074" name="Picture 2" descr="C:\Documents and Settings\Administrator\桌面\20130608-银联\201306081224100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1574" y="116632"/>
            <a:ext cx="4368486" cy="6552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5580112" y="4077072"/>
            <a:ext cx="2448272" cy="23762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6637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3888432" cy="5976664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3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电子杂志</a:t>
            </a:r>
            <a:r>
              <a:rPr lang="zh-CN" altLang="en-US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通过后台可以上传电子杂志。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098" name="Picture 2" descr="C:\Documents and Settings\Administrator\桌面\20130608-银联\2013060812241000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5" y="260648"/>
            <a:ext cx="4224649" cy="6336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4716014" y="1052736"/>
            <a:ext cx="1368153" cy="19442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850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3888432" cy="5976664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某一集电子杂志内页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122" name="Picture 2" descr="C:\Documents and Settings\Administrator\桌面\20130608-银联\2013060812241000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6706" y="404664"/>
            <a:ext cx="3983766" cy="5975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2638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23528" y="476672"/>
            <a:ext cx="3888432" cy="5976664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点右上角可以查看页面列表。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6146" name="Picture 2" descr="C:\Documents and Settings\Administrator\桌面\20130608-银联\2013060812241000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2426" y="90263"/>
            <a:ext cx="4434070" cy="6651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8316416" y="0"/>
            <a:ext cx="720080" cy="7647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4943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23528" y="476672"/>
            <a:ext cx="3888432" cy="5976664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点转载一样可以分享出去。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170" name="Picture 2" descr="C:\Documents and Settings\Administrator\桌面\20130608-银联\2013060812241000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9931" y="90262"/>
            <a:ext cx="4434070" cy="6651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5724128" y="4149080"/>
            <a:ext cx="2232248" cy="23762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7452320" y="260648"/>
            <a:ext cx="656456" cy="5040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03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Documents and Settings\Administrator\桌面\20130608-银联\2013060812241000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16632"/>
            <a:ext cx="4342566" cy="6513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标题 1"/>
          <p:cNvSpPr txBox="1">
            <a:spLocks/>
          </p:cNvSpPr>
          <p:nvPr/>
        </p:nvSpPr>
        <p:spPr>
          <a:xfrm>
            <a:off x="611560" y="260648"/>
            <a:ext cx="3888432" cy="5976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zh-CN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、其它：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微博关注、反馈意见、评价我们。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644008" y="329512"/>
            <a:ext cx="1224136" cy="1188132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940152" y="329512"/>
            <a:ext cx="1224136" cy="1188132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208237" y="368660"/>
            <a:ext cx="1224136" cy="1188132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1460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314</Words>
  <Application>Microsoft Office PowerPoint</Application>
  <PresentationFormat>全屏显示(4:3)</PresentationFormat>
  <Paragraphs>55</Paragraphs>
  <Slides>14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5" baseType="lpstr">
      <vt:lpstr>Office 主题</vt:lpstr>
      <vt:lpstr>乐活App分析 （AppStore里叫“LOHAS 乐活”）</vt:lpstr>
      <vt:lpstr>1、App推送功能： 每1天或几天的App推送功能。</vt:lpstr>
      <vt:lpstr>2、每日推荐： 内置日历系统，每天可通过后台系统设置一篇内容，如问答、测试、小知识等形式。</vt:lpstr>
      <vt:lpstr>且可以转载分享到外部。</vt:lpstr>
      <vt:lpstr>3、电子杂志： 通过后台可以上传电子杂志。</vt:lpstr>
      <vt:lpstr>某一集电子杂志内页。</vt:lpstr>
      <vt:lpstr>点右上角可以查看页面列表。</vt:lpstr>
      <vt:lpstr>点转载一样可以分享出去。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乐活App分析</dc:title>
  <cp:lastModifiedBy>微软用户</cp:lastModifiedBy>
  <cp:revision>19</cp:revision>
  <dcterms:modified xsi:type="dcterms:W3CDTF">2013-07-09T03:36:11Z</dcterms:modified>
</cp:coreProperties>
</file>

<file path=docProps/thumbnail.jpeg>
</file>